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96" r:id="rId3"/>
    <p:sldId id="289" r:id="rId4"/>
    <p:sldId id="268" r:id="rId5"/>
    <p:sldId id="292" r:id="rId6"/>
    <p:sldId id="293" r:id="rId7"/>
    <p:sldId id="294" r:id="rId8"/>
    <p:sldId id="295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838"/>
    <a:srgbClr val="D557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8" autoAdjust="0"/>
    <p:restoredTop sz="77471" autoAdjust="0"/>
  </p:normalViewPr>
  <p:slideViewPr>
    <p:cSldViewPr>
      <p:cViewPr>
        <p:scale>
          <a:sx n="71" d="100"/>
          <a:sy n="71" d="100"/>
        </p:scale>
        <p:origin x="-222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812C-380E-4DE5-B0AC-49F50D3FE302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B8611-CDDC-4070-8844-21E83FD90A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124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5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475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B6887C-F468-4E1E-BFE4-E77F492F75B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dirty="0" smtClean="0"/>
              <a:t>Проект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Мамадышского муниципального района Республики Татарстан 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2023 год и на плановый период 2024 и 2025 годов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35480"/>
            <a:ext cx="6840760" cy="458986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бюджетной политики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Мамадышского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являются: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-усиление социальной направленности бюджета;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-применение методов бюджетирования, ориентированных на результат;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эффективности работы муниципальных учреждений, направленное на обеспечение доступности и рост качества предоставления муниципальных услуг;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правового положения муниципальных учреждений;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-применение нормативного механизма финансирования муниципальных учреждений;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непринятие бюджетных обязательств, не обеспеченных источниками финансирования;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-совершенствование подходов к осуществлению муниципальных закупок товаров, работ и услуг.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683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132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275004"/>
              </p:ext>
            </p:extLst>
          </p:nvPr>
        </p:nvGraphicFramePr>
        <p:xfrm>
          <a:off x="1187624" y="2636912"/>
          <a:ext cx="640871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162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76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Поступающие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бюджет денежные средства, за исключением средств, являющихся источниками финансирования дефицита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Выплачиваемые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из бюджета денежные средства,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исключением источников финансирования дефицита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Превышение расходов над его доходами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Превышение доходов бюджета над его расходами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192688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4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7988424" cy="4896544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812245"/>
              </p:ext>
            </p:extLst>
          </p:nvPr>
        </p:nvGraphicFramePr>
        <p:xfrm>
          <a:off x="1331641" y="1700808"/>
          <a:ext cx="6240015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005"/>
                <a:gridCol w="2080005"/>
                <a:gridCol w="2080005"/>
              </a:tblGrid>
              <a:tr h="7385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80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налоги и сборы,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региональные налоги, местные налоги, налоги по специальным налоговым режимам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 продажи муниципального имущества 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платежи от предоставления государством различных видов услуг, штрафы, санкции за нарушение законодательства, платежи  при пользовании природными ресурсами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 от других бюджетов (межбюджетные трансферты), организаций, граждан  (кроме налоговых и неналоговых доходов)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04856" cy="1008112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в себя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7704856" cy="4752528"/>
          </a:xfrm>
        </p:spPr>
        <p:txBody>
          <a:bodyPr>
            <a:normAutofit/>
          </a:bodyPr>
          <a:lstStyle/>
          <a:p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3502871"/>
              </p:ext>
            </p:extLst>
          </p:nvPr>
        </p:nvGraphicFramePr>
        <p:xfrm>
          <a:off x="539551" y="1484785"/>
          <a:ext cx="7728685" cy="47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690"/>
                <a:gridCol w="1372383"/>
                <a:gridCol w="2239152"/>
                <a:gridCol w="2022460"/>
              </a:tblGrid>
              <a:tr h="650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723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Средства, предоставляемые одним бюджетом  бюджетной системы 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 другому бюджету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предоставляемые  на безвозмездной  и безвозвратной основе  без установления направлений их использования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предоставляемые  бюджетам субъектов Российской Федерации в целях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расходных обязательств, возникающих при выполнении  полномочий органов  государственной власти  субъектов Российской Федерации по предметам ведения субъектов Российской Федерации и предметам совместного ведения Российской Федерации   и субъектов Российской Федерации , и расходных обязательств  по выполнению полномочий  органов местного самоуправления по вопросам местного значения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предоставляемые 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 при выполнении полномочий Российской Федерации, переданных для осуществления  органам государственной власти субъектов Российской Федерации  и (или) органам местного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смоуправления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установленном порядке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32848" cy="208823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бюджета Мамадышского муниципального района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2023-2025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3254106"/>
              </p:ext>
            </p:extLst>
          </p:nvPr>
        </p:nvGraphicFramePr>
        <p:xfrm>
          <a:off x="611560" y="2708920"/>
          <a:ext cx="7632851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99"/>
                <a:gridCol w="1893199"/>
                <a:gridCol w="1893199"/>
                <a:gridCol w="1953254"/>
              </a:tblGrid>
              <a:tr h="97210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1 559 399,34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1 576 926,25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1 619 603,57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1 559 399,34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1 576 926,25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1 576 926,25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(Дефицит)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03160" cy="93610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 доходах Мамадышского муниципального района Республики Татарстан на 2023-2025 годы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0002417"/>
              </p:ext>
            </p:extLst>
          </p:nvPr>
        </p:nvGraphicFramePr>
        <p:xfrm>
          <a:off x="683568" y="1324481"/>
          <a:ext cx="7992888" cy="530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63"/>
                <a:gridCol w="1206474"/>
                <a:gridCol w="1281878"/>
                <a:gridCol w="1206473"/>
              </a:tblGrid>
              <a:tr h="432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2024год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–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452523,7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477805,7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510618,3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387695,7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412342,7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442978,3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25884,0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26919,0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27996,0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9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(налог на добычу полезных ископаемых)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14123,9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13947,0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0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5652,0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35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0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1087201,74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1063453,05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1040610,87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46477,3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50509,9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57561,7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589936,1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558632,8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527511,4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446516,34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450038,35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451248,27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3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1553849,34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1555293,75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1565176,17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72808" cy="576064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Сведения о расходах Мамадышского муниципального района Республики Татарстан на 2023-2025 годы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1664372"/>
              </p:ext>
            </p:extLst>
          </p:nvPr>
        </p:nvGraphicFramePr>
        <p:xfrm>
          <a:off x="323529" y="849657"/>
          <a:ext cx="8640960" cy="628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912"/>
                <a:gridCol w="388359"/>
                <a:gridCol w="418134"/>
                <a:gridCol w="649847"/>
                <a:gridCol w="679627"/>
                <a:gridCol w="631081"/>
              </a:tblGrid>
              <a:tr h="242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Раздел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Подраздел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75863,64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76462,15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79683,87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2943,0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2913,4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2929,0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1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8230,8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8488,8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8149,7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органов исполнительной власти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29682,7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29593,7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30865,3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19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Составление (изменение) списков кандидатов в присяжные заседатели федеральных судов общей юрисдикции в Российской Федерации за счет средств федерального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78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6470,3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6835,5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7470,3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23027,6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21856,7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21929,4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4103,7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4254,6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3919,0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6248,0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6294,6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6472,7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788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6248,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2727,1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3536,4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3567,5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3682,8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36926,5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36526,5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37626,5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33500,0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6389,9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4272,0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2117,9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1024419,4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1027623,1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1032315,1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Times New Roman"/>
                          <a:ea typeface="Times New Roman"/>
                          <a:cs typeface="Times New Roman"/>
                        </a:rPr>
                        <a:t>247 839,4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Times New Roman"/>
                          <a:ea typeface="Times New Roman"/>
                          <a:cs typeface="Times New Roman"/>
                        </a:rPr>
                        <a:t>247 837,5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latin typeface="Times New Roman"/>
                          <a:ea typeface="Times New Roman"/>
                          <a:cs typeface="Times New Roman"/>
                        </a:rPr>
                        <a:t>249 737,5</a:t>
                      </a:r>
                    </a:p>
                  </a:txBody>
                  <a:tcPr marL="68580" marR="68580" marT="0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636414,3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644857,9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647192,3</a:t>
                      </a:r>
                      <a:endParaRPr lang="ru-RU" sz="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дополнительного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55183,6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55328,9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55486,5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42 310,3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36 853,5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36 927,9</a:t>
                      </a:r>
                    </a:p>
                  </a:txBody>
                  <a:tcPr marL="68580" marR="68580" marT="0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42671,8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42745,3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42971,0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174180,0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174848,80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175560,2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168942,3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170579,6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171271,8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/>
                          <a:ea typeface="Times New Roman"/>
                          <a:cs typeface="Times New Roman"/>
                        </a:rPr>
                        <a:t>5 237,7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/>
                          <a:ea typeface="Times New Roman"/>
                          <a:cs typeface="Times New Roman"/>
                        </a:rPr>
                        <a:t>4 268,4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atin typeface="Calibri"/>
                          <a:ea typeface="Times New Roman"/>
                          <a:cs typeface="Times New Roman"/>
                        </a:rPr>
                        <a:t>4 288,4</a:t>
                      </a:r>
                    </a:p>
                  </a:txBody>
                  <a:tcPr marL="68580" marR="68580" marT="0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Санитарно-эпидемиологическое благополучие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37250,0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38218,8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39173,2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2165,8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2252,4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2342,4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33734,3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34616,5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35480,9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94965,2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94800,1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95724,5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89653,4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89245,1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90134,5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91467,3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89894,8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87813,6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бюджетной обеспеченности бюджетам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91467,3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89894,8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87813,6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1553849,34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1555293,75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1565176,17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Финансово-бюджетная палата Мамадышского </a:t>
            </a:r>
            <a:br>
              <a:rPr lang="ru-RU" sz="2800" dirty="0" smtClean="0"/>
            </a:br>
            <a:r>
              <a:rPr lang="ru-RU" sz="2800" dirty="0" smtClean="0"/>
              <a:t>муниципального района Республики Татарстан</a:t>
            </a:r>
            <a:br>
              <a:rPr lang="ru-RU" sz="2800" dirty="0" smtClean="0"/>
            </a:br>
            <a:r>
              <a:rPr lang="ru-RU" sz="2800" dirty="0" smtClean="0"/>
              <a:t>Адрес: 422190, Республика Татарстан , </a:t>
            </a:r>
            <a:r>
              <a:rPr lang="ru-RU" sz="2800" dirty="0" err="1" smtClean="0"/>
              <a:t>г.Мамадыш</a:t>
            </a:r>
            <a:r>
              <a:rPr lang="ru-RU" sz="2800" dirty="0" smtClean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ул.Карла Маркса, дом 16</a:t>
            </a:r>
            <a:br>
              <a:rPr lang="ru-RU" sz="2800" dirty="0" smtClean="0"/>
            </a:br>
            <a:r>
              <a:rPr lang="ru-RU" sz="2800" dirty="0" smtClean="0"/>
              <a:t>Телефон:8(85563) 3-13-38 руководитель</a:t>
            </a:r>
            <a:br>
              <a:rPr lang="ru-RU" sz="2800" dirty="0" smtClean="0"/>
            </a:br>
            <a:r>
              <a:rPr lang="ru-RU" sz="2800" dirty="0" smtClean="0"/>
              <a:t>Е-</a:t>
            </a:r>
            <a:r>
              <a:rPr lang="en-US" sz="2800" dirty="0" smtClean="0"/>
              <a:t>Mail</a:t>
            </a:r>
            <a:r>
              <a:rPr lang="ru-RU" sz="2800" dirty="0" smtClean="0"/>
              <a:t>:</a:t>
            </a:r>
            <a:r>
              <a:rPr lang="en-US" sz="2800" dirty="0" smtClean="0"/>
              <a:t>mama.fbp@tatar.ru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1501</TotalTime>
  <Words>977</Words>
  <Application>Microsoft Office PowerPoint</Application>
  <PresentationFormat>Экран (4:3)</PresentationFormat>
  <Paragraphs>415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Проект бюджета   Мамадышского муниципального района Республики Татарстан   на 2023 год и на плановый период 2024 и 2025 годов</vt:lpstr>
      <vt:lpstr>Основные направления бюджетной политики</vt:lpstr>
      <vt:lpstr>Слайд 3</vt:lpstr>
      <vt:lpstr>Доходы</vt:lpstr>
      <vt:lpstr>Безвозмездные поступления включают в себя :</vt:lpstr>
      <vt:lpstr>Основные характеристики проекта бюджета Мамадышского муниципального района  на 2023-2025 года</vt:lpstr>
      <vt:lpstr>Сведения о доходах Мамадышского муниципального района Республики Татарстан на 2023-2025 годы  </vt:lpstr>
      <vt:lpstr>Сведения о расходах Мамадышского муниципального района Республики Татарстан на 2023-2025 годы</vt:lpstr>
      <vt:lpstr>   Финансово-бюджетная палата Мамадышского  муниципального района Республики Татарстан Адрес: 422190, Республика Татарстан , г.Мамадыш,  ул.Карла Маркса, дом 16 Телефон:8(85563) 3-13-38 руководитель Е-Mail:mama.fbp@tatar.ru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руководителя  Финансово-бюджетной палаты Сергеева А.М.  по бюджету Мамадышского муниципального района на 2014 год и плановый период 2015-2016 годов</dc:title>
  <dc:creator>mama-admin-to</dc:creator>
  <cp:lastModifiedBy>mama-mamadysh</cp:lastModifiedBy>
  <cp:revision>341</cp:revision>
  <dcterms:created xsi:type="dcterms:W3CDTF">2013-11-07T11:31:28Z</dcterms:created>
  <dcterms:modified xsi:type="dcterms:W3CDTF">2023-02-20T14:50:06Z</dcterms:modified>
</cp:coreProperties>
</file>